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61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6600FF"/>
    <a:srgbClr val="008000"/>
    <a:srgbClr val="660033"/>
    <a:srgbClr val="00CC00"/>
    <a:srgbClr val="6600CC"/>
    <a:srgbClr val="660066"/>
    <a:srgbClr val="FFCCCC"/>
    <a:srgbClr val="FF3300"/>
    <a:srgbClr val="66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15" autoAdjust="0"/>
  </p:normalViewPr>
  <p:slideViewPr>
    <p:cSldViewPr>
      <p:cViewPr varScale="1">
        <p:scale>
          <a:sx n="51" d="100"/>
          <a:sy n="51" d="100"/>
        </p:scale>
        <p:origin x="-1243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09.09.2026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09.09.2026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09.09.2026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09.09.2026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09.09.2026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09.09.2026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09.09.2026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09.09.2026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соловьев-ав\Desktop\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447256" y="0"/>
            <a:ext cx="66967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3600" b="1" dirty="0" smtClean="0">
                <a:ln w="1905">
                  <a:solidFill>
                    <a:srgbClr val="7030A0"/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Приглашаем на Ярмарку </a:t>
            </a:r>
            <a:br>
              <a:rPr lang="ru-RU" sz="3600" b="1" dirty="0" smtClean="0">
                <a:ln w="1905">
                  <a:solidFill>
                    <a:srgbClr val="7030A0"/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3600" b="1" dirty="0" smtClean="0">
                <a:ln w="1905">
                  <a:solidFill>
                    <a:srgbClr val="7030A0"/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«ОСЕНЬ </a:t>
            </a:r>
            <a:r>
              <a:rPr lang="ru-RU" sz="3600" b="1" smtClean="0">
                <a:ln w="1905">
                  <a:solidFill>
                    <a:srgbClr val="7030A0"/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– 2026»</a:t>
            </a:r>
            <a:endParaRPr lang="ru-RU" sz="3600" b="1" dirty="0">
              <a:ln w="1905">
                <a:solidFill>
                  <a:srgbClr val="7030A0"/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71800" y="1268760"/>
            <a:ext cx="5976664" cy="20774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Еженедельно по субботам и воскресеньям действует сельскохозяйственная ярмарка</a:t>
            </a:r>
          </a:p>
          <a:p>
            <a:pPr algn="ctr"/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Cambria Math" pitchFamily="18" charset="0"/>
                <a:cs typeface="Andalus" pitchFamily="18" charset="-78"/>
              </a:rPr>
              <a:t>В продаже: овощи, фрукты, ягоды, зелень, мёд, продукция пчеловодства, зерно, комбикорма, крупы, </a:t>
            </a:r>
            <a:r>
              <a:rPr lang="ru-RU" b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Cambria Math" pitchFamily="18" charset="0"/>
                <a:cs typeface="Andalus" pitchFamily="18" charset="-78"/>
              </a:rPr>
              <a:t>масло </a:t>
            </a:r>
            <a:r>
              <a:rPr lang="ru-RU" b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Cambria Math" pitchFamily="18" charset="0"/>
                <a:cs typeface="Andalus" pitchFamily="18" charset="-78"/>
              </a:rPr>
              <a:t>подсолнечное</a:t>
            </a:r>
            <a:endParaRPr lang="ru-RU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ea typeface="Cambria Math" pitchFamily="18" charset="0"/>
              <a:cs typeface="Andalus" pitchFamily="18" charset="-78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779912" y="4077072"/>
            <a:ext cx="5364088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Ждем Вас с 8.00 до 13.00 ч.</a:t>
            </a:r>
          </a:p>
          <a:p>
            <a:pPr algn="ctr"/>
            <a:r>
              <a:rPr lang="ru-RU" sz="2800" b="1" dirty="0" smtClean="0">
                <a:solidFill>
                  <a:srgbClr val="A5002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на пл. им. И.П. Кузнецова города Маркса </a:t>
            </a:r>
          </a:p>
          <a:p>
            <a:pPr algn="ctr"/>
            <a:r>
              <a:rPr lang="ru-RU" sz="25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(Центральная площадь города Маркса)</a:t>
            </a:r>
            <a:endParaRPr lang="ru-RU" sz="25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272</TotalTime>
  <Words>60</Words>
  <Application>Microsoft Office PowerPoint</Application>
  <PresentationFormat>Экран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Трек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Ярмарка «ОСЕНЬ – 2022»</dc:title>
  <dc:creator>примак-ов</dc:creator>
  <cp:lastModifiedBy>соловьев-ав</cp:lastModifiedBy>
  <cp:revision>52</cp:revision>
  <dcterms:created xsi:type="dcterms:W3CDTF">2022-09-15T07:52:35Z</dcterms:created>
  <dcterms:modified xsi:type="dcterms:W3CDTF">2026-09-09T05:37:15Z</dcterms:modified>
</cp:coreProperties>
</file>